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7" r:id="rId4"/>
    <p:sldId id="258" r:id="rId5"/>
    <p:sldId id="288" r:id="rId6"/>
    <p:sldId id="289" r:id="rId7"/>
    <p:sldId id="29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CAT 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Unité</a:t>
            </a:r>
            <a:r>
              <a:rPr lang="en-US" b="1" dirty="0" smtClean="0"/>
              <a:t> 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487714"/>
            <a:ext cx="8001000" cy="2613453"/>
          </a:xfrm>
        </p:spPr>
        <p:txBody>
          <a:bodyPr/>
          <a:lstStyle/>
          <a:p>
            <a:r>
              <a:rPr lang="en-US" dirty="0" err="1" smtClean="0"/>
              <a:t>Formons</a:t>
            </a:r>
            <a:r>
              <a:rPr lang="en-US" dirty="0" smtClean="0"/>
              <a:t> des </a:t>
            </a:r>
            <a:r>
              <a:rPr lang="en-US" dirty="0" err="1" smtClean="0"/>
              <a:t>paragraphes</a:t>
            </a:r>
            <a:r>
              <a:rPr lang="en-US" dirty="0" smtClean="0"/>
              <a:t> et phrases complexes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197904"/>
            <a:ext cx="8001000" cy="4101167"/>
          </a:xfrm>
          <a:solidFill>
            <a:srgbClr val="FBF4E1"/>
          </a:solidFill>
        </p:spPr>
        <p:txBody>
          <a:bodyPr/>
          <a:lstStyle/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essayer de former un </a:t>
            </a:r>
            <a:r>
              <a:rPr lang="en-US" dirty="0" err="1" smtClean="0"/>
              <a:t>paragraphe</a:t>
            </a:r>
            <a:r>
              <a:rPr lang="en-US" dirty="0" smtClean="0"/>
              <a:t> en </a:t>
            </a:r>
            <a:r>
              <a:rPr lang="en-US" dirty="0" err="1" smtClean="0"/>
              <a:t>utilsant</a:t>
            </a:r>
            <a:r>
              <a:rPr lang="en-US" dirty="0" smtClean="0"/>
              <a:t> des mots de liaisons “</a:t>
            </a:r>
            <a:r>
              <a:rPr lang="en-US" i="1" dirty="0" smtClean="0"/>
              <a:t>cohesive devices</a:t>
            </a:r>
            <a:r>
              <a:rPr lang="en-US" dirty="0" smtClean="0"/>
              <a:t>”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46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5" y="127000"/>
            <a:ext cx="7865880" cy="804333"/>
          </a:xfrm>
        </p:spPr>
        <p:txBody>
          <a:bodyPr/>
          <a:lstStyle/>
          <a:p>
            <a:r>
              <a:rPr lang="en-US" sz="4000" b="1" dirty="0" err="1" smtClean="0"/>
              <a:t>Mes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vacances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Gouadeloupe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02" y="1153021"/>
            <a:ext cx="4463462" cy="31354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/>
              <a:t>Il </a:t>
            </a:r>
            <a:r>
              <a:rPr lang="en-US" sz="3600" b="1" dirty="0" err="1" smtClean="0"/>
              <a:t>faisait</a:t>
            </a:r>
            <a:r>
              <a:rPr lang="en-US" sz="3600" b="1" dirty="0" smtClean="0"/>
              <a:t> beau.</a:t>
            </a:r>
          </a:p>
          <a:p>
            <a:r>
              <a:rPr lang="en-US" sz="3600" b="1" dirty="0" smtClean="0"/>
              <a:t>Je me </a:t>
            </a:r>
            <a:r>
              <a:rPr lang="en-US" sz="3600" b="1" dirty="0" err="1" smtClean="0"/>
              <a:t>levais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tôt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Nous </a:t>
            </a:r>
            <a:r>
              <a:rPr lang="en-US" sz="3600" b="1" dirty="0" err="1" smtClean="0"/>
              <a:t>allions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plage</a:t>
            </a:r>
            <a:r>
              <a:rPr lang="en-US" sz="3600" b="1" dirty="0" smtClean="0"/>
              <a:t>. </a:t>
            </a:r>
          </a:p>
          <a:p>
            <a:r>
              <a:rPr lang="en-US" sz="3600" b="1" dirty="0" err="1" smtClean="0"/>
              <a:t>J’étais</a:t>
            </a:r>
            <a:r>
              <a:rPr lang="en-US" sz="3600" b="1" dirty="0" smtClean="0"/>
              <a:t> content.</a:t>
            </a:r>
            <a:endParaRPr lang="en-US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900656" y="1153021"/>
            <a:ext cx="4081956" cy="31354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err="1" smtClean="0"/>
              <a:t>Tous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jours</a:t>
            </a:r>
            <a:endParaRPr lang="en-US" sz="3600" b="1" dirty="0"/>
          </a:p>
          <a:p>
            <a:endParaRPr lang="en-US" sz="3600" b="1" dirty="0"/>
          </a:p>
          <a:p>
            <a:r>
              <a:rPr lang="en-US" sz="3600" b="1" dirty="0" err="1" smtClean="0"/>
              <a:t>Quand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Parce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que</a:t>
            </a:r>
            <a:endParaRPr lang="en-US" sz="3600" b="1" dirty="0" smtClean="0"/>
          </a:p>
          <a:p>
            <a:endParaRPr lang="en-US" sz="36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718820" y="4911407"/>
            <a:ext cx="8263791" cy="1629150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/>
              <a:t>Try to combine the 4 sentences above to have </a:t>
            </a:r>
            <a:r>
              <a:rPr lang="en-US" sz="3600" b="1" i="1" u="sng" dirty="0" smtClean="0"/>
              <a:t>only 2 sentences using some words from the pink box </a:t>
            </a:r>
            <a:r>
              <a:rPr lang="en-US" sz="3600" b="1" i="1" dirty="0" smtClean="0"/>
              <a:t>.  </a:t>
            </a:r>
            <a:r>
              <a:rPr lang="en-US" sz="3600" i="1" dirty="0" smtClean="0"/>
              <a:t>You can change order of sentences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  <p:bldP spid="6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5" y="127000"/>
            <a:ext cx="7865880" cy="804333"/>
          </a:xfrm>
        </p:spPr>
        <p:txBody>
          <a:bodyPr/>
          <a:lstStyle/>
          <a:p>
            <a:r>
              <a:rPr lang="en-US" sz="4000" b="1" dirty="0" err="1" smtClean="0"/>
              <a:t>Mes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vacances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Gouadeloupe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02" y="1153021"/>
            <a:ext cx="4463462" cy="2608397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err="1" smtClean="0"/>
              <a:t>J’ai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eu</a:t>
            </a:r>
            <a:r>
              <a:rPr lang="en-US" sz="3600" b="1" dirty="0" smtClean="0"/>
              <a:t> un accident.</a:t>
            </a:r>
          </a:p>
          <a:p>
            <a:r>
              <a:rPr lang="en-US" sz="3600" b="1" dirty="0" err="1" smtClean="0"/>
              <a:t>J’étais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déprimé</a:t>
            </a:r>
            <a:r>
              <a:rPr lang="en-US" sz="3600" b="1" dirty="0" smtClean="0"/>
              <a:t>.  </a:t>
            </a:r>
            <a:endParaRPr lang="en-US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900656" y="1153021"/>
            <a:ext cx="4081956" cy="26083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smtClean="0"/>
              <a:t>Un jour, </a:t>
            </a:r>
          </a:p>
          <a:p>
            <a:endParaRPr lang="en-US" sz="3600" b="1" dirty="0"/>
          </a:p>
          <a:p>
            <a:r>
              <a:rPr lang="en-US" sz="3600" b="1" dirty="0" err="1" smtClean="0"/>
              <a:t>Quand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Parce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que</a:t>
            </a:r>
            <a:endParaRPr lang="en-US" sz="3600" b="1" dirty="0" smtClean="0"/>
          </a:p>
          <a:p>
            <a:endParaRPr lang="en-US" sz="36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2835" y="4504119"/>
            <a:ext cx="8512818" cy="203643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/>
              <a:t>Try to combine the 2  sentences above to have </a:t>
            </a:r>
            <a:r>
              <a:rPr lang="en-US" sz="3600" b="1" i="1" u="sng" dirty="0" smtClean="0"/>
              <a:t>only 1 sentence using some words from the pink box. </a:t>
            </a:r>
            <a:r>
              <a:rPr lang="en-US" sz="3600" i="1" dirty="0"/>
              <a:t>You can change order of </a:t>
            </a:r>
            <a:r>
              <a:rPr lang="en-US" sz="3600" i="1" dirty="0" smtClean="0"/>
              <a:t>sentences.</a:t>
            </a:r>
            <a:endParaRPr lang="en-US" sz="3600" b="1" i="1" u="sng" dirty="0"/>
          </a:p>
        </p:txBody>
      </p:sp>
    </p:spTree>
    <p:extLst>
      <p:ext uri="{BB962C8B-B14F-4D97-AF65-F5344CB8AC3E}">
        <p14:creationId xmlns:p14="http://schemas.microsoft.com/office/powerpoint/2010/main" val="4041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  <p:bldP spid="6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5" y="127000"/>
            <a:ext cx="7865880" cy="804333"/>
          </a:xfrm>
        </p:spPr>
        <p:txBody>
          <a:bodyPr/>
          <a:lstStyle/>
          <a:p>
            <a:r>
              <a:rPr lang="en-US" sz="4000" b="1" dirty="0" err="1" smtClean="0"/>
              <a:t>Mes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vacances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Gouadeloupe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02" y="1153021"/>
            <a:ext cx="4463462" cy="294381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Je </a:t>
            </a:r>
            <a:r>
              <a:rPr lang="en-US" sz="3600" b="1" dirty="0" err="1" smtClean="0"/>
              <a:t>suis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allé</a:t>
            </a:r>
            <a:r>
              <a:rPr lang="en-US" sz="3600" b="1" dirty="0" smtClean="0"/>
              <a:t> au café.</a:t>
            </a:r>
          </a:p>
          <a:p>
            <a:r>
              <a:rPr lang="en-US" sz="3600" b="1" dirty="0" err="1" smtClean="0"/>
              <a:t>J’ai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rencontré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belle </a:t>
            </a:r>
            <a:r>
              <a:rPr lang="en-US" sz="3600" b="1" dirty="0" err="1" smtClean="0"/>
              <a:t>fille</a:t>
            </a:r>
            <a:r>
              <a:rPr lang="en-US" sz="3600" b="1" dirty="0" smtClean="0"/>
              <a:t>.</a:t>
            </a:r>
          </a:p>
          <a:p>
            <a:r>
              <a:rPr lang="en-US" sz="3600" b="1" dirty="0" smtClean="0"/>
              <a:t>Je </a:t>
            </a:r>
            <a:r>
              <a:rPr lang="en-US" sz="3600" b="1" dirty="0" err="1" smtClean="0"/>
              <a:t>suis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tombé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amoureux</a:t>
            </a:r>
            <a:r>
              <a:rPr lang="en-US" sz="3600" b="1" dirty="0" smtClean="0"/>
              <a:t>. </a:t>
            </a:r>
          </a:p>
          <a:p>
            <a:r>
              <a:rPr lang="en-US" sz="3600" b="1" dirty="0" smtClean="0"/>
              <a:t>Elle </a:t>
            </a:r>
            <a:r>
              <a:rPr lang="en-US" sz="3600" b="1" dirty="0" err="1" smtClean="0"/>
              <a:t>était</a:t>
            </a:r>
            <a:r>
              <a:rPr lang="en-US" sz="3600" b="1" dirty="0" smtClean="0"/>
              <a:t> belle</a:t>
            </a:r>
            <a:endParaRPr lang="en-US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900656" y="1153021"/>
            <a:ext cx="4081956" cy="26083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err="1" smtClean="0"/>
              <a:t>Puis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Quand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Parce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que</a:t>
            </a:r>
            <a:endParaRPr lang="en-US" sz="3600" b="1" dirty="0" smtClean="0"/>
          </a:p>
          <a:p>
            <a:endParaRPr lang="en-US" sz="36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2835" y="4504119"/>
            <a:ext cx="8512818" cy="203643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/>
              <a:t>Try to combine the 4 sentences above to have </a:t>
            </a:r>
            <a:r>
              <a:rPr lang="en-US" sz="3600" b="1" i="1" u="sng" dirty="0" smtClean="0"/>
              <a:t>only 2 sentences using some words from the pink box. </a:t>
            </a:r>
            <a:r>
              <a:rPr lang="en-US" sz="3600" i="1" dirty="0"/>
              <a:t>You can change order of sentences</a:t>
            </a:r>
            <a:endParaRPr lang="en-US" sz="3600" b="1" i="1" u="sng" dirty="0"/>
          </a:p>
        </p:txBody>
      </p:sp>
    </p:spTree>
    <p:extLst>
      <p:ext uri="{BB962C8B-B14F-4D97-AF65-F5344CB8AC3E}">
        <p14:creationId xmlns:p14="http://schemas.microsoft.com/office/powerpoint/2010/main" val="138563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  <p:bldP spid="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2835" y="127000"/>
            <a:ext cx="7865880" cy="804333"/>
          </a:xfrm>
        </p:spPr>
        <p:txBody>
          <a:bodyPr/>
          <a:lstStyle/>
          <a:p>
            <a:r>
              <a:rPr lang="en-US" sz="4000" b="1" dirty="0" err="1" smtClean="0"/>
              <a:t>Mes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vacances</a:t>
            </a:r>
            <a:r>
              <a:rPr lang="en-US" sz="4000" b="1" dirty="0" smtClean="0"/>
              <a:t> en </a:t>
            </a:r>
            <a:r>
              <a:rPr lang="en-US" sz="4000" b="1" dirty="0" err="1" smtClean="0"/>
              <a:t>Gouadeloupe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102" y="1153021"/>
            <a:ext cx="4463462" cy="294381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b="1" dirty="0" smtClean="0"/>
              <a:t>On a </a:t>
            </a:r>
            <a:r>
              <a:rPr lang="en-US" sz="3600" b="1" dirty="0" err="1" smtClean="0"/>
              <a:t>cassé</a:t>
            </a:r>
            <a:r>
              <a:rPr lang="en-US" sz="3600" b="1" dirty="0" smtClean="0"/>
              <a:t>.</a:t>
            </a:r>
          </a:p>
          <a:p>
            <a:r>
              <a:rPr lang="en-US" sz="3600" b="1" dirty="0" err="1" smtClean="0"/>
              <a:t>J’ai</a:t>
            </a:r>
            <a:r>
              <a:rPr lang="en-US" sz="3600" b="1" dirty="0" smtClean="0"/>
              <a:t> vu </a:t>
            </a:r>
            <a:r>
              <a:rPr lang="en-US" sz="3600" b="1" dirty="0" err="1" smtClean="0"/>
              <a:t>ses</a:t>
            </a:r>
            <a:r>
              <a:rPr lang="en-US" sz="3600" b="1" dirty="0" smtClean="0"/>
              <a:t> parents. </a:t>
            </a:r>
            <a:r>
              <a:rPr lang="en-US" sz="3600" b="1" dirty="0" err="1" smtClean="0"/>
              <a:t>Ils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étaient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moches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900656" y="1153021"/>
            <a:ext cx="4081956" cy="26083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b="1" dirty="0" err="1" smtClean="0"/>
              <a:t>Mais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Quand</a:t>
            </a:r>
            <a:endParaRPr lang="en-US" sz="3600" b="1" dirty="0" smtClean="0"/>
          </a:p>
          <a:p>
            <a:endParaRPr lang="en-US" sz="3600" b="1" dirty="0"/>
          </a:p>
          <a:p>
            <a:r>
              <a:rPr lang="en-US" sz="3600" b="1" dirty="0" err="1" smtClean="0"/>
              <a:t>Parce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que</a:t>
            </a:r>
            <a:endParaRPr lang="en-US" sz="3600" b="1" dirty="0" smtClean="0"/>
          </a:p>
          <a:p>
            <a:endParaRPr lang="en-US" sz="3600" b="1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232835" y="4504119"/>
            <a:ext cx="8512818" cy="2036437"/>
          </a:xfrm>
          <a:prstGeom prst="rect">
            <a:avLst/>
          </a:prstGeom>
          <a:solidFill>
            <a:schemeClr val="bg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Clr>
                <a:schemeClr val="bg2"/>
              </a:buClr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spcAft>
                <a:spcPts val="1000"/>
              </a:spcAft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ts val="0"/>
              </a:spcBef>
              <a:spcAft>
                <a:spcPts val="600"/>
              </a:spcAft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/>
              <a:t>Try to combine the 3 sentences above to have </a:t>
            </a:r>
            <a:r>
              <a:rPr lang="en-US" sz="3600" b="1" i="1" u="sng" dirty="0" smtClean="0"/>
              <a:t>only 1 sentence using some words from the pink box. </a:t>
            </a:r>
            <a:r>
              <a:rPr lang="en-US" sz="3600" i="1" dirty="0"/>
              <a:t>You can change order of sentences</a:t>
            </a:r>
            <a:r>
              <a:rPr lang="en-US" sz="3600" b="1" i="1" u="sng" dirty="0" smtClean="0"/>
              <a:t> </a:t>
            </a:r>
            <a:endParaRPr lang="en-US" sz="3600" b="1" i="1" u="sng" dirty="0"/>
          </a:p>
        </p:txBody>
      </p:sp>
    </p:spTree>
    <p:extLst>
      <p:ext uri="{BB962C8B-B14F-4D97-AF65-F5344CB8AC3E}">
        <p14:creationId xmlns:p14="http://schemas.microsoft.com/office/powerpoint/2010/main" val="3095721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8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5" grpId="0" build="p" animBg="1"/>
      <p:bldP spid="6" grpId="0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193</TotalTime>
  <Words>227</Words>
  <Application>Microsoft Macintosh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Calisto MT</vt:lpstr>
      <vt:lpstr>Mistral</vt:lpstr>
      <vt:lpstr>Wingdings 2</vt:lpstr>
      <vt:lpstr>Travelogue</vt:lpstr>
      <vt:lpstr>CAT 2 </vt:lpstr>
      <vt:lpstr>Formons des paragraphes et phrases complexes</vt:lpstr>
      <vt:lpstr>Vous allez essayer de former un paragraphe en utilsant des mots de liaisons “cohesive devices” </vt:lpstr>
      <vt:lpstr>Mes vacances en Gouadeloupe</vt:lpstr>
      <vt:lpstr>Mes vacances en Gouadeloupe</vt:lpstr>
      <vt:lpstr>Mes vacances en Gouadeloupe</vt:lpstr>
      <vt:lpstr>Mes vacances en Gouadeloupe</vt:lpstr>
    </vt:vector>
  </TitlesOfParts>
  <Company>Fairfield Ludlowe High School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 </dc:title>
  <dc:creator>Viviane Grebert</dc:creator>
  <cp:lastModifiedBy>GREBERT,VIVIANE</cp:lastModifiedBy>
  <cp:revision>30</cp:revision>
  <dcterms:created xsi:type="dcterms:W3CDTF">2012-04-01T19:25:49Z</dcterms:created>
  <dcterms:modified xsi:type="dcterms:W3CDTF">2017-05-08T16:17:19Z</dcterms:modified>
</cp:coreProperties>
</file>